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02" r:id="rId1"/>
  </p:sldMasterIdLst>
  <p:notesMasterIdLst>
    <p:notesMasterId r:id="rId3"/>
  </p:notesMasterIdLst>
  <p:sldIdLst>
    <p:sldId id="387" r:id="rId2"/>
  </p:sldIdLst>
  <p:sldSz cx="9144000" cy="6858000" type="screen4x3"/>
  <p:notesSz cx="7045325" cy="9345613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A67A"/>
    <a:srgbClr val="BAE377"/>
    <a:srgbClr val="E0AEE1"/>
    <a:srgbClr val="EEA2E0"/>
    <a:srgbClr val="E5ABC9"/>
    <a:srgbClr val="339933"/>
    <a:srgbClr val="009900"/>
    <a:srgbClr val="7CA107"/>
    <a:srgbClr val="409B0D"/>
    <a:srgbClr val="9FDE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85" autoAdjust="0"/>
    <p:restoredTop sz="94951" autoAdjust="0"/>
  </p:normalViewPr>
  <p:slideViewPr>
    <p:cSldViewPr>
      <p:cViewPr varScale="1">
        <p:scale>
          <a:sx n="122" d="100"/>
          <a:sy n="122" d="100"/>
        </p:scale>
        <p:origin x="130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1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2763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90975" y="0"/>
            <a:ext cx="3052763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A81E3-7BA2-4881-9A37-22BF91DEBBD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4850" y="4438650"/>
            <a:ext cx="5635625" cy="42052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77300"/>
            <a:ext cx="3052763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90975" y="8877300"/>
            <a:ext cx="3052763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AB14D-3EBC-46D9-8018-7B29B368EC0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520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8B9914-0129-4320-A458-98C87A1609A3}" type="slidenum">
              <a:rPr lang="es-ES" smtClean="0">
                <a:latin typeface="Arial" pitchFamily="34" charset="0"/>
              </a:rPr>
              <a:pPr>
                <a:defRPr/>
              </a:pPr>
              <a:t>1</a:t>
            </a:fld>
            <a:endParaRPr lang="es-ES" dirty="0" smtClean="0">
              <a:latin typeface="Arial" pitchFamily="34" charset="0"/>
            </a:endParaRPr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5519"/>
            <a:ext cx="5029200" cy="357716"/>
          </a:xfrm>
          <a:noFill/>
          <a:ln/>
        </p:spPr>
        <p:txBody>
          <a:bodyPr/>
          <a:lstStyle/>
          <a:p>
            <a:pPr eaLnBrk="1" hangingPunct="1"/>
            <a:endParaRPr lang="es-MX" dirty="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188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C70E-8F9A-41E3-A678-58331EE7B26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9994-C29E-43B9-8F1C-EA4D57C1646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4209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C70E-8F9A-41E3-A678-58331EE7B26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9994-C29E-43B9-8F1C-EA4D57C1646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836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C70E-8F9A-41E3-A678-58331EE7B26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9994-C29E-43B9-8F1C-EA4D57C1646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0761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C70E-8F9A-41E3-A678-58331EE7B26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9994-C29E-43B9-8F1C-EA4D57C1646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087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C70E-8F9A-41E3-A678-58331EE7B26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9994-C29E-43B9-8F1C-EA4D57C1646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756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C70E-8F9A-41E3-A678-58331EE7B26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9994-C29E-43B9-8F1C-EA4D57C1646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7243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C70E-8F9A-41E3-A678-58331EE7B26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9994-C29E-43B9-8F1C-EA4D57C1646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076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C70E-8F9A-41E3-A678-58331EE7B26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9994-C29E-43B9-8F1C-EA4D57C1646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662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C70E-8F9A-41E3-A678-58331EE7B26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9994-C29E-43B9-8F1C-EA4D57C1646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800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C70E-8F9A-41E3-A678-58331EE7B26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9994-C29E-43B9-8F1C-EA4D57C1646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243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4C70E-8F9A-41E3-A678-58331EE7B26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9994-C29E-43B9-8F1C-EA4D57C1646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61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4C70E-8F9A-41E3-A678-58331EE7B268}" type="datetimeFigureOut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10/12/2018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C9994-C29E-43B9-8F1C-EA4D57C16465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188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3" r:id="rId1"/>
    <p:sldLayoutId id="2147484104" r:id="rId2"/>
    <p:sldLayoutId id="2147484105" r:id="rId3"/>
    <p:sldLayoutId id="2147484106" r:id="rId4"/>
    <p:sldLayoutId id="2147484107" r:id="rId5"/>
    <p:sldLayoutId id="2147484108" r:id="rId6"/>
    <p:sldLayoutId id="2147484109" r:id="rId7"/>
    <p:sldLayoutId id="2147484110" r:id="rId8"/>
    <p:sldLayoutId id="2147484111" r:id="rId9"/>
    <p:sldLayoutId id="2147484112" r:id="rId10"/>
    <p:sldLayoutId id="214748411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7" name="Imagen 896"/>
          <p:cNvPicPr>
            <a:picLocks noChangeAspect="1"/>
          </p:cNvPicPr>
          <p:nvPr/>
        </p:nvPicPr>
        <p:blipFill rotWithShape="1">
          <a:blip r:embed="rId3"/>
          <a:srcRect l="12938" t="13836" r="64166" b="72171"/>
          <a:stretch/>
        </p:blipFill>
        <p:spPr>
          <a:xfrm>
            <a:off x="7828172" y="149663"/>
            <a:ext cx="1163081" cy="4442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899" name="Conector recto 898"/>
          <p:cNvCxnSpPr/>
          <p:nvPr/>
        </p:nvCxnSpPr>
        <p:spPr>
          <a:xfrm>
            <a:off x="395536" y="619398"/>
            <a:ext cx="1906602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1653413"/>
            <a:ext cx="8640960" cy="292771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67544" y="220578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Definiciones Operacionales Casos Sospechosos de Cólera</a:t>
            </a:r>
            <a:endParaRPr lang="es-MX" sz="2000" b="1" dirty="0"/>
          </a:p>
        </p:txBody>
      </p:sp>
    </p:spTree>
    <p:extLst>
      <p:ext uri="{BB962C8B-B14F-4D97-AF65-F5344CB8AC3E}">
        <p14:creationId xmlns:p14="http://schemas.microsoft.com/office/powerpoint/2010/main" val="289859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6440</TotalTime>
  <Words>7</Words>
  <Application>Microsoft Office PowerPoint</Application>
  <PresentationFormat>Presentación en pantalla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Mortalidad por Infecciones Respiratorias Agudas en el Estado de San Luis Potosí 2000-2012</dc:title>
  <dc:creator>Dr Pablo</dc:creator>
  <cp:lastModifiedBy>Cólera</cp:lastModifiedBy>
  <cp:revision>428</cp:revision>
  <cp:lastPrinted>2014-01-14T15:34:54Z</cp:lastPrinted>
  <dcterms:created xsi:type="dcterms:W3CDTF">2014-01-07T17:24:44Z</dcterms:created>
  <dcterms:modified xsi:type="dcterms:W3CDTF">2018-12-10T19:14:59Z</dcterms:modified>
</cp:coreProperties>
</file>